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5" Type="http://schemas.openxmlformats.org/officeDocument/2006/relationships/viewProps" Target="viewProps.xml" /><Relationship Id="rId44" Type="http://schemas.openxmlformats.org/officeDocument/2006/relationships/presProps" Target="presProps.xml" /><Relationship Id="rId1" Type="http://schemas.openxmlformats.org/officeDocument/2006/relationships/slideMaster" Target="slideMasters/slideMaster1.xml" /><Relationship Id="rId47" Type="http://schemas.openxmlformats.org/officeDocument/2006/relationships/tableStyles" Target="tableStyles.xml" /><Relationship Id="rId4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8.png" /><Relationship Id="rId2" Type="http://schemas.openxmlformats.org/officeDocument/2006/relationships/image" Target="../media/image3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Organizes data in multiple levels</a:t>
            </a:r>
          </a:p>
          <a:p>
            <a:pPr lvl="0"/>
            <a:r>
              <a:rPr/>
              <a:t>Data is first written to an in-memory structure (MemTable), then moved to disk in batches in form of immutable SSTables.</a:t>
            </a:r>
          </a:p>
          <a:p>
            <a:pPr lvl="0"/>
            <a:r>
              <a:rPr/>
              <a:t>Each SSTable gets a correspective index file (usually kept in-memory) that describes the keys and the offset in the table they can be found.</a:t>
            </a:r>
          </a:p>
          <a:p>
            <a:pPr lvl="0"/>
            <a:r>
              <a:rPr/>
              <a:t>Whenever a given level is full, data is compressed and reorganized into the following level</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compaction and compression</a:t>
            </a:r>
          </a:p>
          <a:p>
            <a:pPr lvl="0"/>
            <a:r>
              <a:rPr/>
              <a:t>Read/space amplification</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2024-12-10T07:38:43Z</dcterms:created>
  <dcterms:modified xsi:type="dcterms:W3CDTF">2024-12-10T07:38:43Z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